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8" r:id="rId9"/>
    <p:sldId id="262" r:id="rId10"/>
    <p:sldId id="264" r:id="rId11"/>
    <p:sldId id="267" r:id="rId12"/>
    <p:sldId id="263" r:id="rId13"/>
    <p:sldId id="269" r:id="rId14"/>
    <p:sldId id="266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2" autoAdjust="0"/>
    <p:restoredTop sz="94660"/>
  </p:normalViewPr>
  <p:slideViewPr>
    <p:cSldViewPr>
      <p:cViewPr>
        <p:scale>
          <a:sx n="100" d="100"/>
          <a:sy n="100" d="100"/>
        </p:scale>
        <p:origin x="-960" y="2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07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23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388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010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6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86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57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9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7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62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7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9B2AD-C5EA-4063-B003-A91340064D62}" type="datetimeFigureOut">
              <a:rPr lang="ko-KR" altLang="en-US" smtClean="0"/>
              <a:t>2020-05-25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F605B-7DBF-44EF-8118-3E3DD18944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35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영화 사이트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endParaRPr lang="en-US" altLang="ko-KR" dirty="0" smtClean="0"/>
          </a:p>
          <a:p>
            <a:pPr lvl="8"/>
            <a:endParaRPr lang="en-US" altLang="ko-KR" dirty="0"/>
          </a:p>
          <a:p>
            <a:pPr lvl="8"/>
            <a:endParaRPr lang="en-US" altLang="ko-KR" dirty="0" smtClean="0"/>
          </a:p>
          <a:p>
            <a:pPr lvl="8"/>
            <a:endParaRPr lang="en-US" altLang="ko-KR" dirty="0"/>
          </a:p>
          <a:p>
            <a:pPr lvl="8"/>
            <a:endParaRPr lang="en-US" altLang="ko-KR" dirty="0" smtClean="0"/>
          </a:p>
          <a:p>
            <a:pPr lvl="8"/>
            <a:endParaRPr lang="en-US" altLang="ko-KR" dirty="0"/>
          </a:p>
          <a:p>
            <a:pPr lvl="8"/>
            <a:endParaRPr lang="en-US" altLang="ko-KR" dirty="0" smtClean="0"/>
          </a:p>
          <a:p>
            <a:pPr lvl="8"/>
            <a:endParaRPr lang="en-US" altLang="ko-KR" dirty="0"/>
          </a:p>
          <a:p>
            <a:pPr lvl="8"/>
            <a:r>
              <a:rPr lang="ko-KR" altLang="en-US" dirty="0" smtClean="0"/>
              <a:t>정보통신공학과 </a:t>
            </a:r>
            <a:r>
              <a:rPr lang="en-US" altLang="ko-KR" dirty="0" smtClean="0"/>
              <a:t>1489069 </a:t>
            </a:r>
            <a:r>
              <a:rPr lang="ko-KR" altLang="en-US" dirty="0" smtClean="0"/>
              <a:t>정민규</a:t>
            </a:r>
            <a:endParaRPr lang="en-US" altLang="ko-KR" dirty="0" smtClean="0"/>
          </a:p>
          <a:p>
            <a:pPr lvl="8"/>
            <a:r>
              <a:rPr lang="ko-KR" altLang="en-US" dirty="0" smtClean="0"/>
              <a:t>정보통신공학과 </a:t>
            </a:r>
            <a:r>
              <a:rPr lang="en-US" altLang="ko-KR" dirty="0" smtClean="0"/>
              <a:t>1489073 </a:t>
            </a:r>
            <a:r>
              <a:rPr lang="ko-KR" altLang="en-US" dirty="0" smtClean="0"/>
              <a:t>최기호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7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71600" y="620688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마이 페이지 구성</a:t>
            </a:r>
            <a:endParaRPr lang="ko-KR" altLang="en-US" sz="2800" dirty="0"/>
          </a:p>
        </p:txBody>
      </p:sp>
      <p:pic>
        <p:nvPicPr>
          <p:cNvPr id="9218" name="Picture 2" descr="C:\Users\min\Documents\웹서비스 프로젝트\마이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88904"/>
            <a:ext cx="4448621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68960"/>
            <a:ext cx="4058718" cy="2515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63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58616" cy="850106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검색 기능</a:t>
            </a:r>
            <a:endParaRPr lang="ko-KR" altLang="en-US" dirty="0"/>
          </a:p>
        </p:txBody>
      </p:sp>
      <p:pic>
        <p:nvPicPr>
          <p:cNvPr id="1026" name="Picture 2" descr="C:\Users\min\AppData\Local\Temp\_AZTMP5_\검색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4355976" cy="341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65" y="2780928"/>
            <a:ext cx="4426052" cy="337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754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in\Documents\웹서비스 프로젝트\리뷰게시판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4176464" cy="381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54868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리뷰 게시판 구성</a:t>
            </a:r>
            <a:endParaRPr lang="ko-KR" altLang="en-US" sz="24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93579"/>
            <a:ext cx="3460750" cy="381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705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3828" y="3075057"/>
            <a:ext cx="3096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감사합니다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7707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역할 분담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기호</a:t>
            </a:r>
          </a:p>
          <a:p>
            <a:r>
              <a:rPr lang="ko-KR" altLang="en-US" dirty="0" smtClean="0"/>
              <a:t>메인 화면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소개페이지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리뷰게시판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 페이지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민규</a:t>
            </a:r>
          </a:p>
          <a:p>
            <a:r>
              <a:rPr lang="ko-KR" altLang="en-US" dirty="0" smtClean="0"/>
              <a:t>영화리스트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영화상세정보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하단페이지</a:t>
            </a:r>
            <a:r>
              <a:rPr lang="en-US" altLang="ko-KR" dirty="0" smtClean="0"/>
              <a:t>, 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47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93" y="6237312"/>
            <a:ext cx="3024336" cy="30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052736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메인 페이지 구성</a:t>
            </a:r>
            <a:endParaRPr lang="en-US" altLang="ko-KR" sz="2400" dirty="0" smtClean="0"/>
          </a:p>
        </p:txBody>
      </p:sp>
      <p:pic>
        <p:nvPicPr>
          <p:cNvPr id="1028" name="Picture 4" descr="C:\Users\min\Documents\웹서비스 프로젝트\메인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" y="1560391"/>
            <a:ext cx="5148064" cy="450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16" y="5514854"/>
            <a:ext cx="34385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46" y="3068960"/>
            <a:ext cx="3630384" cy="2183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435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in\Documents\웹서비스 프로젝트\비로그인시 로그인을 해주세요.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4737844" cy="416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2250" y="84600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</a:t>
            </a:r>
            <a:r>
              <a:rPr lang="ko-KR" altLang="en-US" dirty="0"/>
              <a:t>류</a:t>
            </a:r>
            <a:r>
              <a:rPr lang="ko-KR" altLang="en-US" dirty="0" smtClean="0"/>
              <a:t>메시지 발생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17032"/>
            <a:ext cx="3857251" cy="140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2060848"/>
            <a:ext cx="3532933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2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in\Documents\웹서비스 프로젝트\회원가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499768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692696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폼 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284984"/>
            <a:ext cx="3237454" cy="2591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96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n\Documents\웹서비스 프로젝트\메인화면-로그인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392488" cy="36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62068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세션과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 로그인 구현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451610"/>
            <a:ext cx="4283968" cy="82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612164"/>
            <a:ext cx="4050899" cy="143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1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n\Documents\웹서비스 프로젝트\소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508752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620688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소개페이지 구성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818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n\Documents\웹서비스 프로젝트\영화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00" y="1744608"/>
            <a:ext cx="4512116" cy="357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4313" y="836712"/>
            <a:ext cx="441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영화 목록 페이지 구성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533691"/>
            <a:ext cx="4029852" cy="239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04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153" y="260648"/>
            <a:ext cx="5770984" cy="106613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영화 상세 페이지</a:t>
            </a:r>
            <a:endParaRPr lang="ko-KR" altLang="en-US" dirty="0"/>
          </a:p>
        </p:txBody>
      </p:sp>
      <p:pic>
        <p:nvPicPr>
          <p:cNvPr id="2050" name="Picture 2" descr="C:\Users\min\AppData\Local\Temp\_AZTMP1_\영화페이지 상세정보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4409457" cy="338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44" y="3068960"/>
            <a:ext cx="4319589" cy="367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25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n\Documents\웹서비스 프로젝트\결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32" y="1556792"/>
            <a:ext cx="5544616" cy="35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1840" y="69269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결제 페이지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241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74</Words>
  <Application>Microsoft Office PowerPoint</Application>
  <PresentationFormat>화면 슬라이드 쇼(4:3)</PresentationFormat>
  <Paragraphs>29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영화 사이트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영화 상세 페이지</vt:lpstr>
      <vt:lpstr>PowerPoint 프레젠테이션</vt:lpstr>
      <vt:lpstr>PowerPoint 프레젠테이션</vt:lpstr>
      <vt:lpstr>검색 기능</vt:lpstr>
      <vt:lpstr>PowerPoint 프레젠테이션</vt:lpstr>
      <vt:lpstr>PowerPoint 프레젠테이션</vt:lpstr>
      <vt:lpstr>역할 분담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 jeong</dc:creator>
  <cp:lastModifiedBy>min jeong</cp:lastModifiedBy>
  <cp:revision>18</cp:revision>
  <dcterms:created xsi:type="dcterms:W3CDTF">2019-06-07T10:17:28Z</dcterms:created>
  <dcterms:modified xsi:type="dcterms:W3CDTF">2020-05-25T12:06:06Z</dcterms:modified>
</cp:coreProperties>
</file>